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94660"/>
  </p:normalViewPr>
  <p:slideViewPr>
    <p:cSldViewPr snapToGrid="0">
      <p:cViewPr varScale="1">
        <p:scale>
          <a:sx n="97" d="100"/>
          <a:sy n="97" d="100"/>
        </p:scale>
        <p:origin x="7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04BFF5-75FA-3090-9B2D-5CFEE3D6DD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5F681F8-FC31-FE64-729A-EF9DEE4B9F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E7B3EDB-1ADB-45B9-AF3F-0F24B2169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8269-5A40-4801-899F-A5FD5085349A}" type="datetimeFigureOut">
              <a:rPr lang="ko-KR" altLang="en-US" smtClean="0"/>
              <a:t>2026-10-24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8AECB48-D1C9-B2E6-7571-82FAF3453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6909636-2019-345C-BE73-152872EF2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25F6-4E16-4800-A508-B6F2CFB5B62F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43D53D9-81AF-084E-E1D7-C924EC5F32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0"/>
            <a:ext cx="12235053" cy="688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188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C373CB-3790-C84C-FBC7-63A7EDC7D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18D8EC8-4041-2710-83F6-0056A2FEC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D1DE2DA-8CBB-90D0-B7C0-9772BA1A6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8269-5A40-4801-899F-A5FD5085349A}" type="datetimeFigureOut">
              <a:rPr lang="ko-KR" altLang="en-US" smtClean="0"/>
              <a:t>2026-10-24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9E87BE9-91C6-006B-61E3-130A91B7F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2BD96E9-4F07-6174-8A68-6AEFAEDB4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25F6-4E16-4800-A508-B6F2CFB5B62F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7DDEEFF6-14C9-305D-8F16-BA6B499D63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" y="0"/>
            <a:ext cx="12239224" cy="72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684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62256AF-9BB1-3D28-8537-2F914EFE5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75946DE-C937-9F7D-0E25-187D69D1B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BF6CB15-E084-4ACF-3F6D-03E568927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8269-5A40-4801-899F-A5FD5085349A}" type="datetimeFigureOut">
              <a:rPr lang="ko-KR" altLang="en-US" smtClean="0"/>
              <a:t>2026-10-24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4600F62-50B2-5B90-E3EC-C50D398DCE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3D51DAC-D114-0F5D-EFC6-25E2D3D7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25F6-4E16-4800-A508-B6F2CFB5B6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2061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3EC4F8-942A-4BBD-1370-FC8027813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D8391BC-201D-1858-D92D-12C04DBFB0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668C350-D73C-9A89-8CDE-B1EAAF2E0B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79ABD37-A12A-FA6B-A8B1-5681C120D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8269-5A40-4801-899F-A5FD5085349A}" type="datetimeFigureOut">
              <a:rPr lang="ko-KR" altLang="en-US" smtClean="0"/>
              <a:t>2026-10-24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C0F46F6-B739-DC0D-6799-F23DF2BB4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42392F4-232F-F3FB-3877-10AE3EA3A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25F6-4E16-4800-A508-B6F2CFB5B6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1790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FD461B5-3BB2-AD1B-AC57-40C381C99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8BA30B2-6AC4-1DF6-14D1-4E84FAFCF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BD21C0-EAA1-0493-589C-0ED29B7AD5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243AAEA-A2F6-B798-A9A4-25DCDF432E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C243CD2-DEB0-E805-6E6A-B62CC1B43C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01DF0DA-AFE6-7BE6-38E1-F89ADA679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8269-5A40-4801-899F-A5FD5085349A}" type="datetimeFigureOut">
              <a:rPr lang="ko-KR" altLang="en-US" smtClean="0"/>
              <a:t>2026-10-24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73025C0-F38D-3F8C-7142-1B49AF106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F3C77A6-E4A1-4A2C-EA44-D2D815673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25F6-4E16-4800-A508-B6F2CFB5B6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15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5D1A7B-23C5-24F1-8F37-3C2CE4E7B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1329306-3A45-5ED0-8685-14A92D7A2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8269-5A40-4801-899F-A5FD5085349A}" type="datetimeFigureOut">
              <a:rPr lang="ko-KR" altLang="en-US" smtClean="0"/>
              <a:t>2026-10-24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D64611E-1C86-3734-C49B-ADD5A74F0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7C29FD5-693C-8095-38EC-C20886B95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25F6-4E16-4800-A508-B6F2CFB5B6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7786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4F5DCF8-B6EB-DF9F-93D4-41F2A183E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8269-5A40-4801-899F-A5FD5085349A}" type="datetimeFigureOut">
              <a:rPr lang="ko-KR" altLang="en-US" smtClean="0"/>
              <a:t>2026-10-24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0DEC749-B5EF-BF07-6C60-D5F773B25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01015BE-38A3-0D74-1367-14360B255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25F6-4E16-4800-A508-B6F2CFB5B6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9563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FAFF06-7632-1ADC-DD2C-54C028A3D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E725054-CB98-51FB-4272-54E61772C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806E609-A37A-6265-5730-3BB9F68378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A9DFB66-CC33-583E-85AA-FB6C1EC83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8269-5A40-4801-899F-A5FD5085349A}" type="datetimeFigureOut">
              <a:rPr lang="ko-KR" altLang="en-US" smtClean="0"/>
              <a:t>2026-10-24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BA11A9F-A9D0-ACD6-6151-DDA0AB198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C936B4B-358C-8478-139D-5EFA69B2F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25F6-4E16-4800-A508-B6F2CFB5B6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3141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257B26-BB32-DA3C-CAD4-B36C2D88E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2713C78-4E56-F1B3-A2B5-44F68B395CB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F4C2C4F-BE77-913E-108F-78FE5D1DAE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668F37F-B9FA-6B8B-23AF-E13596414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8269-5A40-4801-899F-A5FD5085349A}" type="datetimeFigureOut">
              <a:rPr lang="ko-KR" altLang="en-US" smtClean="0"/>
              <a:t>2026-10-24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92056D1-44EC-634A-A545-D8761B8C9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82E0A19-4207-92C4-1E63-9C96A172B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25F6-4E16-4800-A508-B6F2CFB5B6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5480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A7EEBF3-0CFB-2E24-E03C-0A4DC2195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A100C05-F9F1-F88A-D11A-E77FCB46E7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D8B18D2-0BA0-4924-7809-C31115FF6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8269-5A40-4801-899F-A5FD5085349A}" type="datetimeFigureOut">
              <a:rPr lang="ko-KR" altLang="en-US" smtClean="0"/>
              <a:t>2026-10-24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DBB0D72-CF55-4D80-A4E6-8B3E48D39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D102952-44C6-D4C0-2846-58C24A481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25F6-4E16-4800-A508-B6F2CFB5B6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6520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2EC059D-7094-32C5-E8CC-5C95EFE142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35DAEB4-341D-B4EB-ECF3-7ADCF3ED91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E6D8CD1-19DB-B803-CFFF-53F907644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48269-5A40-4801-899F-A5FD5085349A}" type="datetimeFigureOut">
              <a:rPr lang="ko-KR" altLang="en-US" smtClean="0"/>
              <a:t>2026-10-24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D9E4D5C-7B7B-8BD9-8297-E44375B82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E5E1C10-AFC8-1368-4ABD-D12454A57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925F6-4E16-4800-A508-B6F2CFB5B6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1295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F67F88D-0CFD-F1F8-00F2-119D3D822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7655DA8-FAF0-C65F-424C-37A4068DE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8FB2A7D-8D7E-29F5-3835-22A9E0AABD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948269-5A40-4801-899F-A5FD5085349A}" type="datetimeFigureOut">
              <a:rPr lang="ko-KR" altLang="en-US" smtClean="0"/>
              <a:t>2026-10-24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74D4882-3B6E-7D10-22A2-40EEBA193D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DE1E77D-4FA5-862D-53AB-818E0F3AF6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7925F6-4E16-4800-A508-B6F2CFB5B6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92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esentation-title">
            <a:extLst>
              <a:ext uri="{FF2B5EF4-FFF2-40B4-BE49-F238E27FC236}">
                <a16:creationId xmlns:a16="http://schemas.microsoft.com/office/drawing/2014/main" id="{1BEF96D5-CE88-EF46-CCC5-88316381DCAF}"/>
              </a:ext>
            </a:extLst>
          </p:cNvPr>
          <p:cNvSpPr>
            <a:spLocks noGrp="1"/>
          </p:cNvSpPr>
          <p:nvPr/>
        </p:nvSpPr>
        <p:spPr>
          <a:xfrm>
            <a:off x="857250" y="2857500"/>
            <a:ext cx="10572750" cy="1476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4200" b="1">
                <a:solidFill>
                  <a:srgbClr val="603C59"/>
                </a:solidFill>
                <a:latin typeface="Arial"/>
                <a:ea typeface="Arial"/>
                <a:cs typeface="Arial"/>
              </a:defRPr>
            </a:defPPr>
            <a:lvl1pPr>
              <a:defRPr sz="4200" b="1">
                <a:solidFill>
                  <a:srgbClr val="603C59"/>
                </a:solidFill>
                <a:latin typeface="Arial"/>
                <a:ea typeface="Arial"/>
                <a:cs typeface="Arial"/>
              </a:defRPr>
            </a:lvl1pPr>
            <a:lvl2pPr>
              <a:defRPr sz="4200" b="1">
                <a:solidFill>
                  <a:srgbClr val="603C59"/>
                </a:solidFill>
                <a:latin typeface="Arial"/>
                <a:ea typeface="Arial"/>
                <a:cs typeface="Arial"/>
              </a:defRPr>
            </a:lvl2pPr>
            <a:lvl3pPr>
              <a:defRPr sz="4200" b="1">
                <a:solidFill>
                  <a:srgbClr val="603C59"/>
                </a:solidFill>
                <a:latin typeface="Arial"/>
                <a:ea typeface="Arial"/>
                <a:cs typeface="Arial"/>
              </a:defRPr>
            </a:lvl3pPr>
            <a:lvl4pPr>
              <a:defRPr sz="4200" b="1">
                <a:solidFill>
                  <a:srgbClr val="603C59"/>
                </a:solidFill>
                <a:latin typeface="Arial"/>
                <a:ea typeface="Arial"/>
                <a:cs typeface="Arial"/>
              </a:defRPr>
            </a:lvl4pPr>
            <a:lvl5pPr>
              <a:defRPr sz="4200" b="1">
                <a:solidFill>
                  <a:srgbClr val="603C59"/>
                </a:solidFill>
                <a:latin typeface="Arial"/>
                <a:ea typeface="Arial"/>
                <a:cs typeface="Arial"/>
              </a:defRPr>
            </a:lvl5pPr>
            <a:lvl6pPr>
              <a:defRPr sz="4200" b="1">
                <a:solidFill>
                  <a:srgbClr val="603C59"/>
                </a:solidFill>
                <a:latin typeface="Arial"/>
                <a:ea typeface="Arial"/>
                <a:cs typeface="Arial"/>
              </a:defRPr>
            </a:lvl6pPr>
            <a:lvl7pPr>
              <a:defRPr sz="4200" b="1">
                <a:solidFill>
                  <a:srgbClr val="603C59"/>
                </a:solidFill>
                <a:latin typeface="Arial"/>
                <a:ea typeface="Arial"/>
                <a:cs typeface="Arial"/>
              </a:defRPr>
            </a:lvl7pPr>
            <a:lvl8pPr>
              <a:defRPr sz="4200" b="1">
                <a:solidFill>
                  <a:srgbClr val="603C59"/>
                </a:solidFill>
                <a:latin typeface="Arial"/>
                <a:ea typeface="Arial"/>
                <a:cs typeface="Arial"/>
              </a:defRPr>
            </a:lvl8pPr>
            <a:lvl9pPr>
              <a:defRPr sz="4200" b="1">
                <a:solidFill>
                  <a:srgbClr val="603C59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200" b="1">
                <a:solidFill>
                  <a:srgbClr val="603C59"/>
                </a:solidFill>
                <a:latin typeface="Arial"/>
                <a:ea typeface="Arial"/>
                <a:cs typeface="Arial"/>
              </a:defRPr>
            </a:pPr>
            <a:r>
              <a:rPr sz="4200" b="0" dirty="0">
                <a:solidFill>
                  <a:srgbClr val="603C59"/>
                </a:solidFill>
                <a:latin typeface="Arial"/>
                <a:ea typeface="Arial"/>
                <a:cs typeface="Arial"/>
              </a:rPr>
              <a:t>Presentation Title</a:t>
            </a:r>
          </a:p>
          <a:p>
            <a:pPr>
              <a:defRPr sz="4200" b="1">
                <a:solidFill>
                  <a:srgbClr val="603C59"/>
                </a:solidFill>
                <a:latin typeface="Arial"/>
                <a:ea typeface="Arial"/>
                <a:cs typeface="Arial"/>
              </a:defRPr>
            </a:pPr>
            <a:r>
              <a:rPr sz="4200" b="0" dirty="0">
                <a:solidFill>
                  <a:srgbClr val="603C59"/>
                </a:solidFill>
                <a:latin typeface="Arial"/>
                <a:ea typeface="Arial"/>
                <a:cs typeface="Arial"/>
              </a:rPr>
              <a:t>Second Line</a:t>
            </a:r>
          </a:p>
        </p:txBody>
      </p:sp>
      <p:sp>
        <p:nvSpPr>
          <p:cNvPr id="9" name="presenter-name">
            <a:extLst>
              <a:ext uri="{FF2B5EF4-FFF2-40B4-BE49-F238E27FC236}">
                <a16:creationId xmlns:a16="http://schemas.microsoft.com/office/drawing/2014/main" id="{839281AF-D695-099A-EA03-F95120BED0C8}"/>
              </a:ext>
            </a:extLst>
          </p:cNvPr>
          <p:cNvSpPr>
            <a:spLocks noGrp="1"/>
          </p:cNvSpPr>
          <p:nvPr/>
        </p:nvSpPr>
        <p:spPr>
          <a:xfrm>
            <a:off x="857250" y="4972050"/>
            <a:ext cx="6381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8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defPPr>
            <a:lvl1pPr>
              <a:defRPr sz="28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lvl1pPr>
            <a:lvl2pPr>
              <a:defRPr sz="28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lvl2pPr>
            <a:lvl3pPr>
              <a:defRPr sz="28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lvl3pPr>
            <a:lvl4pPr>
              <a:defRPr sz="28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lvl4pPr>
            <a:lvl5pPr>
              <a:defRPr sz="28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lvl5pPr>
            <a:lvl6pPr>
              <a:defRPr sz="28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lvl6pPr>
            <a:lvl7pPr>
              <a:defRPr sz="28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lvl7pPr>
            <a:lvl8pPr>
              <a:defRPr sz="28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lvl8pPr>
            <a:lvl9pPr>
              <a:defRPr sz="28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850" b="1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2850" b="1" dirty="0">
                <a:solidFill>
                  <a:srgbClr val="333333"/>
                </a:solidFill>
                <a:latin typeface="Arial"/>
                <a:ea typeface="Arial"/>
                <a:cs typeface="Arial"/>
              </a:rPr>
              <a:t>Presenter Name</a:t>
            </a:r>
          </a:p>
        </p:txBody>
      </p:sp>
      <p:sp>
        <p:nvSpPr>
          <p:cNvPr id="11" name="presenter-affiliation">
            <a:extLst>
              <a:ext uri="{FF2B5EF4-FFF2-40B4-BE49-F238E27FC236}">
                <a16:creationId xmlns:a16="http://schemas.microsoft.com/office/drawing/2014/main" id="{ADB7E582-F2F5-48FE-56B4-B88017CF1617}"/>
              </a:ext>
            </a:extLst>
          </p:cNvPr>
          <p:cNvSpPr>
            <a:spLocks noGrp="1"/>
          </p:cNvSpPr>
          <p:nvPr/>
        </p:nvSpPr>
        <p:spPr>
          <a:xfrm>
            <a:off x="857250" y="5572125"/>
            <a:ext cx="6381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250" b="0">
                <a:solidFill>
                  <a:srgbClr val="555555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555555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555555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555555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555555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555555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555555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555555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555555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5555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2250" b="0" dirty="0">
                <a:solidFill>
                  <a:srgbClr val="555555"/>
                </a:solidFill>
                <a:latin typeface="Arial"/>
                <a:ea typeface="Arial"/>
                <a:cs typeface="Arial"/>
              </a:rPr>
              <a:t>Affiliation</a:t>
            </a:r>
          </a:p>
        </p:txBody>
      </p:sp>
    </p:spTree>
    <p:extLst>
      <p:ext uri="{BB962C8B-B14F-4D97-AF65-F5344CB8AC3E}">
        <p14:creationId xmlns:p14="http://schemas.microsoft.com/office/powerpoint/2010/main" val="1473024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526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와이드스크린</PresentationFormat>
  <Paragraphs>4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수민 이</dc:creator>
  <cp:lastModifiedBy>수민 이</cp:lastModifiedBy>
  <cp:revision>1</cp:revision>
  <dcterms:created xsi:type="dcterms:W3CDTF">2026-10-24T02:31:08Z</dcterms:created>
  <dcterms:modified xsi:type="dcterms:W3CDTF">2026-10-24T02:31:15Z</dcterms:modified>
</cp:coreProperties>
</file>